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8" r:id="rId1"/>
  </p:sldMasterIdLst>
  <p:sldIdLst>
    <p:sldId id="256" r:id="rId2"/>
    <p:sldId id="259" r:id="rId3"/>
    <p:sldId id="273" r:id="rId4"/>
    <p:sldId id="260" r:id="rId5"/>
    <p:sldId id="274" r:id="rId6"/>
    <p:sldId id="275" r:id="rId7"/>
    <p:sldId id="276"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64A848B-49C8-4F88-9375-1B9A778475DA}" v="7" dt="2023-03-02T09:52:53.45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ailee Upadhayay" userId="556280587117f9d7" providerId="LiveId" clId="{964A848B-49C8-4F88-9375-1B9A778475DA}"/>
    <pc:docChg chg="undo custSel addSld delSld modSld sldOrd">
      <pc:chgData name="Shailee Upadhayay" userId="556280587117f9d7" providerId="LiveId" clId="{964A848B-49C8-4F88-9375-1B9A778475DA}" dt="2023-03-09T09:41:10.014" v="177" actId="20577"/>
      <pc:docMkLst>
        <pc:docMk/>
      </pc:docMkLst>
      <pc:sldChg chg="addSp modSp">
        <pc:chgData name="Shailee Upadhayay" userId="556280587117f9d7" providerId="LiveId" clId="{964A848B-49C8-4F88-9375-1B9A778475DA}" dt="2023-03-02T09:52:53.455" v="66"/>
        <pc:sldMkLst>
          <pc:docMk/>
          <pc:sldMk cId="404857193" sldId="256"/>
        </pc:sldMkLst>
        <pc:spChg chg="mod">
          <ac:chgData name="Shailee Upadhayay" userId="556280587117f9d7" providerId="LiveId" clId="{964A848B-49C8-4F88-9375-1B9A778475DA}" dt="2023-03-02T09:52:53.455" v="66"/>
          <ac:spMkLst>
            <pc:docMk/>
            <pc:sldMk cId="404857193" sldId="256"/>
            <ac:spMk id="2" creationId="{AAD85641-8C97-79D7-B892-71F475227C9A}"/>
          </ac:spMkLst>
        </pc:spChg>
        <pc:spChg chg="mod">
          <ac:chgData name="Shailee Upadhayay" userId="556280587117f9d7" providerId="LiveId" clId="{964A848B-49C8-4F88-9375-1B9A778475DA}" dt="2023-03-02T09:52:53.455" v="66"/>
          <ac:spMkLst>
            <pc:docMk/>
            <pc:sldMk cId="404857193" sldId="256"/>
            <ac:spMk id="3" creationId="{DD203326-C00B-A854-DC5A-D879106A3F64}"/>
          </ac:spMkLst>
        </pc:spChg>
        <pc:picChg chg="add">
          <ac:chgData name="Shailee Upadhayay" userId="556280587117f9d7" providerId="LiveId" clId="{964A848B-49C8-4F88-9375-1B9A778475DA}" dt="2023-03-02T09:52:09.115" v="61"/>
          <ac:picMkLst>
            <pc:docMk/>
            <pc:sldMk cId="404857193" sldId="256"/>
            <ac:picMk id="1026" creationId="{65101571-BE73-B756-3E7C-C78A171047FC}"/>
          </ac:picMkLst>
        </pc:picChg>
      </pc:sldChg>
      <pc:sldChg chg="modSp">
        <pc:chgData name="Shailee Upadhayay" userId="556280587117f9d7" providerId="LiveId" clId="{964A848B-49C8-4F88-9375-1B9A778475DA}" dt="2023-03-02T09:52:53.455" v="66"/>
        <pc:sldMkLst>
          <pc:docMk/>
          <pc:sldMk cId="4285708545" sldId="259"/>
        </pc:sldMkLst>
        <pc:spChg chg="mod">
          <ac:chgData name="Shailee Upadhayay" userId="556280587117f9d7" providerId="LiveId" clId="{964A848B-49C8-4F88-9375-1B9A778475DA}" dt="2023-03-02T09:52:53.455" v="66"/>
          <ac:spMkLst>
            <pc:docMk/>
            <pc:sldMk cId="4285708545" sldId="259"/>
            <ac:spMk id="2" creationId="{93CA0248-DE72-C9FB-BC8E-F6D38E05E5A3}"/>
          </ac:spMkLst>
        </pc:spChg>
        <pc:spChg chg="mod">
          <ac:chgData name="Shailee Upadhayay" userId="556280587117f9d7" providerId="LiveId" clId="{964A848B-49C8-4F88-9375-1B9A778475DA}" dt="2023-03-02T09:52:53.455" v="66"/>
          <ac:spMkLst>
            <pc:docMk/>
            <pc:sldMk cId="4285708545" sldId="259"/>
            <ac:spMk id="3" creationId="{D01F14D8-C6F8-22D7-3137-DD79119BCC2B}"/>
          </ac:spMkLst>
        </pc:spChg>
      </pc:sldChg>
      <pc:sldChg chg="modSp mod">
        <pc:chgData name="Shailee Upadhayay" userId="556280587117f9d7" providerId="LiveId" clId="{964A848B-49C8-4F88-9375-1B9A778475DA}" dt="2023-03-02T09:45:07.154" v="59" actId="20577"/>
        <pc:sldMkLst>
          <pc:docMk/>
          <pc:sldMk cId="4082622033" sldId="260"/>
        </pc:sldMkLst>
        <pc:spChg chg="mod">
          <ac:chgData name="Shailee Upadhayay" userId="556280587117f9d7" providerId="LiveId" clId="{964A848B-49C8-4F88-9375-1B9A778475DA}" dt="2023-03-02T09:44:04.880" v="54" actId="12"/>
          <ac:spMkLst>
            <pc:docMk/>
            <pc:sldMk cId="4082622033" sldId="260"/>
            <ac:spMk id="2" creationId="{F178A96C-48C0-64EB-C29A-23C2EB846F85}"/>
          </ac:spMkLst>
        </pc:spChg>
        <pc:spChg chg="mod">
          <ac:chgData name="Shailee Upadhayay" userId="556280587117f9d7" providerId="LiveId" clId="{964A848B-49C8-4F88-9375-1B9A778475DA}" dt="2023-03-02T09:45:07.154" v="59" actId="20577"/>
          <ac:spMkLst>
            <pc:docMk/>
            <pc:sldMk cId="4082622033" sldId="260"/>
            <ac:spMk id="3" creationId="{CBD96E10-477A-118E-BB09-85B62B526FFA}"/>
          </ac:spMkLst>
        </pc:spChg>
      </pc:sldChg>
      <pc:sldChg chg="addSp delSp modSp del mod ord">
        <pc:chgData name="Shailee Upadhayay" userId="556280587117f9d7" providerId="LiveId" clId="{964A848B-49C8-4F88-9375-1B9A778475DA}" dt="2023-03-02T09:51:12.775" v="60" actId="2696"/>
        <pc:sldMkLst>
          <pc:docMk/>
          <pc:sldMk cId="4008197406" sldId="272"/>
        </pc:sldMkLst>
        <pc:spChg chg="mod">
          <ac:chgData name="Shailee Upadhayay" userId="556280587117f9d7" providerId="LiveId" clId="{964A848B-49C8-4F88-9375-1B9A778475DA}" dt="2023-03-02T09:36:23.085" v="0"/>
          <ac:spMkLst>
            <pc:docMk/>
            <pc:sldMk cId="4008197406" sldId="272"/>
            <ac:spMk id="2" creationId="{FB6DDB36-B3A5-548C-CA80-3B35E9BD072F}"/>
          </ac:spMkLst>
        </pc:spChg>
        <pc:spChg chg="mod">
          <ac:chgData name="Shailee Upadhayay" userId="556280587117f9d7" providerId="LiveId" clId="{964A848B-49C8-4F88-9375-1B9A778475DA}" dt="2023-03-02T09:42:33.617" v="26" actId="21"/>
          <ac:spMkLst>
            <pc:docMk/>
            <pc:sldMk cId="4008197406" sldId="272"/>
            <ac:spMk id="3" creationId="{EB101D5C-B01E-24EB-7D2E-221860FB2C43}"/>
          </ac:spMkLst>
        </pc:spChg>
        <pc:graphicFrameChg chg="add del modGraphic">
          <ac:chgData name="Shailee Upadhayay" userId="556280587117f9d7" providerId="LiveId" clId="{964A848B-49C8-4F88-9375-1B9A778475DA}" dt="2023-03-02T09:39:21.705" v="19" actId="27309"/>
          <ac:graphicFrameMkLst>
            <pc:docMk/>
            <pc:sldMk cId="4008197406" sldId="272"/>
            <ac:graphicFrameMk id="5" creationId="{0A27D93C-5FE0-AE1A-3F24-88D734F7C42A}"/>
          </ac:graphicFrameMkLst>
        </pc:graphicFrameChg>
      </pc:sldChg>
      <pc:sldChg chg="modSp mod">
        <pc:chgData name="Shailee Upadhayay" userId="556280587117f9d7" providerId="LiveId" clId="{964A848B-49C8-4F88-9375-1B9A778475DA}" dt="2023-03-02T09:52:53.455" v="66"/>
        <pc:sldMkLst>
          <pc:docMk/>
          <pc:sldMk cId="3628413662" sldId="273"/>
        </pc:sldMkLst>
        <pc:spChg chg="mod">
          <ac:chgData name="Shailee Upadhayay" userId="556280587117f9d7" providerId="LiveId" clId="{964A848B-49C8-4F88-9375-1B9A778475DA}" dt="2023-03-02T09:52:53.455" v="66"/>
          <ac:spMkLst>
            <pc:docMk/>
            <pc:sldMk cId="3628413662" sldId="273"/>
            <ac:spMk id="2" creationId="{29689DFD-883D-ADF3-36E8-F3E4E6FC27C1}"/>
          </ac:spMkLst>
        </pc:spChg>
        <pc:spChg chg="mod">
          <ac:chgData name="Shailee Upadhayay" userId="556280587117f9d7" providerId="LiveId" clId="{964A848B-49C8-4F88-9375-1B9A778475DA}" dt="2023-03-02T09:52:53.455" v="66"/>
          <ac:spMkLst>
            <pc:docMk/>
            <pc:sldMk cId="3628413662" sldId="273"/>
            <ac:spMk id="3" creationId="{6B7DBA2B-95C5-E250-C07C-89695C6D11AE}"/>
          </ac:spMkLst>
        </pc:spChg>
      </pc:sldChg>
      <pc:sldChg chg="modSp new mod">
        <pc:chgData name="Shailee Upadhayay" userId="556280587117f9d7" providerId="LiveId" clId="{964A848B-49C8-4F88-9375-1B9A778475DA}" dt="2023-03-09T09:41:10.014" v="177" actId="20577"/>
        <pc:sldMkLst>
          <pc:docMk/>
          <pc:sldMk cId="3021660044" sldId="274"/>
        </pc:sldMkLst>
        <pc:spChg chg="mod">
          <ac:chgData name="Shailee Upadhayay" userId="556280587117f9d7" providerId="LiveId" clId="{964A848B-49C8-4F88-9375-1B9A778475DA}" dt="2023-03-08T18:39:43.961" v="100" actId="122"/>
          <ac:spMkLst>
            <pc:docMk/>
            <pc:sldMk cId="3021660044" sldId="274"/>
            <ac:spMk id="2" creationId="{0DF41915-A226-D5F0-7274-6AB3453A7339}"/>
          </ac:spMkLst>
        </pc:spChg>
        <pc:spChg chg="mod">
          <ac:chgData name="Shailee Upadhayay" userId="556280587117f9d7" providerId="LiveId" clId="{964A848B-49C8-4F88-9375-1B9A778475DA}" dt="2023-03-09T09:41:10.014" v="177" actId="20577"/>
          <ac:spMkLst>
            <pc:docMk/>
            <pc:sldMk cId="3021660044" sldId="274"/>
            <ac:spMk id="3" creationId="{1809BB41-60C8-E0EA-738A-B4FEC1C15AB3}"/>
          </ac:spMkLst>
        </pc:spChg>
      </pc:sldChg>
      <pc:sldChg chg="modSp new mod">
        <pc:chgData name="Shailee Upadhayay" userId="556280587117f9d7" providerId="LiveId" clId="{964A848B-49C8-4F88-9375-1B9A778475DA}" dt="2023-03-08T18:47:57.796" v="152" actId="12"/>
        <pc:sldMkLst>
          <pc:docMk/>
          <pc:sldMk cId="3303796570" sldId="275"/>
        </pc:sldMkLst>
        <pc:spChg chg="mod">
          <ac:chgData name="Shailee Upadhayay" userId="556280587117f9d7" providerId="LiveId" clId="{964A848B-49C8-4F88-9375-1B9A778475DA}" dt="2023-03-08T18:47:57.796" v="152" actId="12"/>
          <ac:spMkLst>
            <pc:docMk/>
            <pc:sldMk cId="3303796570" sldId="275"/>
            <ac:spMk id="3" creationId="{3ABC23E7-8323-66B3-A5BD-1A3701234978}"/>
          </ac:spMkLst>
        </pc:spChg>
      </pc:sldChg>
      <pc:sldChg chg="new del">
        <pc:chgData name="Shailee Upadhayay" userId="556280587117f9d7" providerId="LiveId" clId="{964A848B-49C8-4F88-9375-1B9A778475DA}" dt="2023-03-08T18:41:43.184" v="123" actId="47"/>
        <pc:sldMkLst>
          <pc:docMk/>
          <pc:sldMk cId="3609348313" sldId="275"/>
        </pc:sldMkLst>
      </pc:sldChg>
      <pc:sldChg chg="modSp new mod">
        <pc:chgData name="Shailee Upadhayay" userId="556280587117f9d7" providerId="LiveId" clId="{964A848B-49C8-4F88-9375-1B9A778475DA}" dt="2023-03-08T18:48:44.384" v="166" actId="122"/>
        <pc:sldMkLst>
          <pc:docMk/>
          <pc:sldMk cId="2490372901" sldId="276"/>
        </pc:sldMkLst>
        <pc:spChg chg="mod">
          <ac:chgData name="Shailee Upadhayay" userId="556280587117f9d7" providerId="LiveId" clId="{964A848B-49C8-4F88-9375-1B9A778475DA}" dt="2023-03-08T18:48:44.384" v="166" actId="122"/>
          <ac:spMkLst>
            <pc:docMk/>
            <pc:sldMk cId="2490372901" sldId="276"/>
            <ac:spMk id="3" creationId="{795A1135-E70A-BC98-D86E-AB7CD8D58D4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DCEC2C-EDCA-4690-B756-889455B985EC}" type="datetimeFigureOut">
              <a:rPr lang="en-IN" smtClean="0"/>
              <a:t>09-03-2023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F9B095-9330-4578-BA57-A450A1A694E5}" type="slidenum">
              <a:rPr lang="en-IN" smtClean="0"/>
              <a:t>‹#›</a:t>
            </a:fld>
            <a:endParaRPr lang="en-IN"/>
          </a:p>
        </p:txBody>
      </p:sp>
    </p:spTree>
    <p:extLst>
      <p:ext uri="{BB962C8B-B14F-4D97-AF65-F5344CB8AC3E}">
        <p14:creationId xmlns:p14="http://schemas.microsoft.com/office/powerpoint/2010/main" val="28777905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DCEC2C-EDCA-4690-B756-889455B985EC}" type="datetimeFigureOut">
              <a:rPr lang="en-IN" smtClean="0"/>
              <a:t>09-03-2023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3F9B095-9330-4578-BA57-A450A1A694E5}" type="slidenum">
              <a:rPr lang="en-IN" smtClean="0"/>
              <a:t>‹#›</a:t>
            </a:fld>
            <a:endParaRPr lang="en-IN"/>
          </a:p>
        </p:txBody>
      </p:sp>
    </p:spTree>
    <p:extLst>
      <p:ext uri="{BB962C8B-B14F-4D97-AF65-F5344CB8AC3E}">
        <p14:creationId xmlns:p14="http://schemas.microsoft.com/office/powerpoint/2010/main" val="4115744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ADCEC2C-EDCA-4690-B756-889455B985EC}" type="datetimeFigureOut">
              <a:rPr lang="en-IN" smtClean="0"/>
              <a:t>09-03-2023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F9B095-9330-4578-BA57-A450A1A694E5}" type="slidenum">
              <a:rPr lang="en-IN" smtClean="0"/>
              <a:t>‹#›</a:t>
            </a:fld>
            <a:endParaRPr lang="en-IN"/>
          </a:p>
        </p:txBody>
      </p:sp>
    </p:spTree>
    <p:extLst>
      <p:ext uri="{BB962C8B-B14F-4D97-AF65-F5344CB8AC3E}">
        <p14:creationId xmlns:p14="http://schemas.microsoft.com/office/powerpoint/2010/main" val="22636523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ADCEC2C-EDCA-4690-B756-889455B985EC}" type="datetimeFigureOut">
              <a:rPr lang="en-IN" smtClean="0"/>
              <a:t>09-03-2023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F9B095-9330-4578-BA57-A450A1A694E5}" type="slidenum">
              <a:rPr lang="en-IN" smtClean="0"/>
              <a:t>‹#›</a:t>
            </a:fld>
            <a:endParaRPr lang="en-IN"/>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448633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DCEC2C-EDCA-4690-B756-889455B985EC}" type="datetimeFigureOut">
              <a:rPr lang="en-IN" smtClean="0"/>
              <a:t>09-03-2023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F9B095-9330-4578-BA57-A450A1A694E5}" type="slidenum">
              <a:rPr lang="en-IN" smtClean="0"/>
              <a:t>‹#›</a:t>
            </a:fld>
            <a:endParaRPr lang="en-IN"/>
          </a:p>
        </p:txBody>
      </p:sp>
    </p:spTree>
    <p:extLst>
      <p:ext uri="{BB962C8B-B14F-4D97-AF65-F5344CB8AC3E}">
        <p14:creationId xmlns:p14="http://schemas.microsoft.com/office/powerpoint/2010/main" val="37206976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ADCEC2C-EDCA-4690-B756-889455B985EC}" type="datetimeFigureOut">
              <a:rPr lang="en-IN" smtClean="0"/>
              <a:t>09-03-2023</a:t>
            </a:fld>
            <a:endParaRPr lang="en-IN"/>
          </a:p>
        </p:txBody>
      </p:sp>
      <p:sp>
        <p:nvSpPr>
          <p:cNvPr id="4"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F9B095-9330-4578-BA57-A450A1A694E5}" type="slidenum">
              <a:rPr lang="en-IN" smtClean="0"/>
              <a:t>‹#›</a:t>
            </a:fld>
            <a:endParaRPr lang="en-IN"/>
          </a:p>
        </p:txBody>
      </p:sp>
    </p:spTree>
    <p:extLst>
      <p:ext uri="{BB962C8B-B14F-4D97-AF65-F5344CB8AC3E}">
        <p14:creationId xmlns:p14="http://schemas.microsoft.com/office/powerpoint/2010/main" val="1678405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ADCEC2C-EDCA-4690-B756-889455B985EC}" type="datetimeFigureOut">
              <a:rPr lang="en-IN" smtClean="0"/>
              <a:t>09-03-2023</a:t>
            </a:fld>
            <a:endParaRPr lang="en-IN"/>
          </a:p>
        </p:txBody>
      </p:sp>
      <p:sp>
        <p:nvSpPr>
          <p:cNvPr id="4"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F9B095-9330-4578-BA57-A450A1A694E5}" type="slidenum">
              <a:rPr lang="en-IN" smtClean="0"/>
              <a:t>‹#›</a:t>
            </a:fld>
            <a:endParaRPr lang="en-IN"/>
          </a:p>
        </p:txBody>
      </p:sp>
    </p:spTree>
    <p:extLst>
      <p:ext uri="{BB962C8B-B14F-4D97-AF65-F5344CB8AC3E}">
        <p14:creationId xmlns:p14="http://schemas.microsoft.com/office/powerpoint/2010/main" val="24965751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DCEC2C-EDCA-4690-B756-889455B985EC}" type="datetimeFigureOut">
              <a:rPr lang="en-IN" smtClean="0"/>
              <a:t>09-03-2023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F9B095-9330-4578-BA57-A450A1A694E5}" type="slidenum">
              <a:rPr lang="en-IN" smtClean="0"/>
              <a:t>‹#›</a:t>
            </a:fld>
            <a:endParaRPr lang="en-IN"/>
          </a:p>
        </p:txBody>
      </p:sp>
    </p:spTree>
    <p:extLst>
      <p:ext uri="{BB962C8B-B14F-4D97-AF65-F5344CB8AC3E}">
        <p14:creationId xmlns:p14="http://schemas.microsoft.com/office/powerpoint/2010/main" val="30409455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DCEC2C-EDCA-4690-B756-889455B985EC}" type="datetimeFigureOut">
              <a:rPr lang="en-IN" smtClean="0"/>
              <a:t>09-03-2023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F9B095-9330-4578-BA57-A450A1A694E5}" type="slidenum">
              <a:rPr lang="en-IN" smtClean="0"/>
              <a:t>‹#›</a:t>
            </a:fld>
            <a:endParaRPr lang="en-IN"/>
          </a:p>
        </p:txBody>
      </p:sp>
    </p:spTree>
    <p:extLst>
      <p:ext uri="{BB962C8B-B14F-4D97-AF65-F5344CB8AC3E}">
        <p14:creationId xmlns:p14="http://schemas.microsoft.com/office/powerpoint/2010/main" val="363728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ADCEC2C-EDCA-4690-B756-889455B985EC}" type="datetimeFigureOut">
              <a:rPr lang="en-IN" smtClean="0"/>
              <a:t>09-03-2023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F9B095-9330-4578-BA57-A450A1A694E5}" type="slidenum">
              <a:rPr lang="en-IN" smtClean="0"/>
              <a:t>‹#›</a:t>
            </a:fld>
            <a:endParaRPr lang="en-IN"/>
          </a:p>
        </p:txBody>
      </p:sp>
    </p:spTree>
    <p:extLst>
      <p:ext uri="{BB962C8B-B14F-4D97-AF65-F5344CB8AC3E}">
        <p14:creationId xmlns:p14="http://schemas.microsoft.com/office/powerpoint/2010/main" val="1322823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ADCEC2C-EDCA-4690-B756-889455B985EC}" type="datetimeFigureOut">
              <a:rPr lang="en-IN" smtClean="0"/>
              <a:t>09-03-2023</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3F9B095-9330-4578-BA57-A450A1A694E5}" type="slidenum">
              <a:rPr lang="en-IN" smtClean="0"/>
              <a:t>‹#›</a:t>
            </a:fld>
            <a:endParaRPr lang="en-IN"/>
          </a:p>
        </p:txBody>
      </p:sp>
    </p:spTree>
    <p:extLst>
      <p:ext uri="{BB962C8B-B14F-4D97-AF65-F5344CB8AC3E}">
        <p14:creationId xmlns:p14="http://schemas.microsoft.com/office/powerpoint/2010/main" val="4058662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ADCEC2C-EDCA-4690-B756-889455B985EC}" type="datetimeFigureOut">
              <a:rPr lang="en-IN" smtClean="0"/>
              <a:t>09-03-2023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3F9B095-9330-4578-BA57-A450A1A694E5}" type="slidenum">
              <a:rPr lang="en-IN" smtClean="0"/>
              <a:t>‹#›</a:t>
            </a:fld>
            <a:endParaRPr lang="en-IN"/>
          </a:p>
        </p:txBody>
      </p:sp>
    </p:spTree>
    <p:extLst>
      <p:ext uri="{BB962C8B-B14F-4D97-AF65-F5344CB8AC3E}">
        <p14:creationId xmlns:p14="http://schemas.microsoft.com/office/powerpoint/2010/main" val="961488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ADCEC2C-EDCA-4690-B756-889455B985EC}" type="datetimeFigureOut">
              <a:rPr lang="en-IN" smtClean="0"/>
              <a:t>09-03-2023</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3F9B095-9330-4578-BA57-A450A1A694E5}" type="slidenum">
              <a:rPr lang="en-IN" smtClean="0"/>
              <a:t>‹#›</a:t>
            </a:fld>
            <a:endParaRPr lang="en-IN"/>
          </a:p>
        </p:txBody>
      </p:sp>
    </p:spTree>
    <p:extLst>
      <p:ext uri="{BB962C8B-B14F-4D97-AF65-F5344CB8AC3E}">
        <p14:creationId xmlns:p14="http://schemas.microsoft.com/office/powerpoint/2010/main" val="2144183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ADCEC2C-EDCA-4690-B756-889455B985EC}" type="datetimeFigureOut">
              <a:rPr lang="en-IN" smtClean="0"/>
              <a:t>09-03-2023</a:t>
            </a:fld>
            <a:endParaRPr lang="en-IN"/>
          </a:p>
        </p:txBody>
      </p:sp>
      <p:sp>
        <p:nvSpPr>
          <p:cNvPr id="5" name="Footer Placeholder 3"/>
          <p:cNvSpPr>
            <a:spLocks noGrp="1"/>
          </p:cNvSpPr>
          <p:nvPr>
            <p:ph type="ftr" sz="quarter" idx="11"/>
          </p:nvPr>
        </p:nvSpPr>
        <p:spPr/>
        <p:txBody>
          <a:bodyPr/>
          <a:lstStyle/>
          <a:p>
            <a:endParaRPr lang="en-IN"/>
          </a:p>
        </p:txBody>
      </p:sp>
      <p:sp>
        <p:nvSpPr>
          <p:cNvPr id="6" name="Slide Number Placeholder 4"/>
          <p:cNvSpPr>
            <a:spLocks noGrp="1"/>
          </p:cNvSpPr>
          <p:nvPr>
            <p:ph type="sldNum" sz="quarter" idx="12"/>
          </p:nvPr>
        </p:nvSpPr>
        <p:spPr/>
        <p:txBody>
          <a:bodyPr/>
          <a:lstStyle/>
          <a:p>
            <a:fld id="{63F9B095-9330-4578-BA57-A450A1A694E5}" type="slidenum">
              <a:rPr lang="en-IN" smtClean="0"/>
              <a:t>‹#›</a:t>
            </a:fld>
            <a:endParaRPr lang="en-IN"/>
          </a:p>
        </p:txBody>
      </p:sp>
    </p:spTree>
    <p:extLst>
      <p:ext uri="{BB962C8B-B14F-4D97-AF65-F5344CB8AC3E}">
        <p14:creationId xmlns:p14="http://schemas.microsoft.com/office/powerpoint/2010/main" val="28308865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ADCEC2C-EDCA-4690-B756-889455B985EC}" type="datetimeFigureOut">
              <a:rPr lang="en-IN" smtClean="0"/>
              <a:t>09-03-2023</a:t>
            </a:fld>
            <a:endParaRPr lang="en-IN"/>
          </a:p>
        </p:txBody>
      </p:sp>
      <p:sp>
        <p:nvSpPr>
          <p:cNvPr id="5" name="Footer Placeholder 2"/>
          <p:cNvSpPr>
            <a:spLocks noGrp="1"/>
          </p:cNvSpPr>
          <p:nvPr>
            <p:ph type="ftr" sz="quarter" idx="11"/>
          </p:nvPr>
        </p:nvSpPr>
        <p:spPr/>
        <p:txBody>
          <a:bodyPr/>
          <a:lstStyle/>
          <a:p>
            <a:endParaRPr lang="en-IN"/>
          </a:p>
        </p:txBody>
      </p:sp>
      <p:sp>
        <p:nvSpPr>
          <p:cNvPr id="6" name="Slide Number Placeholder 3"/>
          <p:cNvSpPr>
            <a:spLocks noGrp="1"/>
          </p:cNvSpPr>
          <p:nvPr>
            <p:ph type="sldNum" sz="quarter" idx="12"/>
          </p:nvPr>
        </p:nvSpPr>
        <p:spPr/>
        <p:txBody>
          <a:bodyPr/>
          <a:lstStyle/>
          <a:p>
            <a:fld id="{63F9B095-9330-4578-BA57-A450A1A694E5}" type="slidenum">
              <a:rPr lang="en-IN" smtClean="0"/>
              <a:t>‹#›</a:t>
            </a:fld>
            <a:endParaRPr lang="en-IN"/>
          </a:p>
        </p:txBody>
      </p:sp>
    </p:spTree>
    <p:extLst>
      <p:ext uri="{BB962C8B-B14F-4D97-AF65-F5344CB8AC3E}">
        <p14:creationId xmlns:p14="http://schemas.microsoft.com/office/powerpoint/2010/main" val="35136157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ADCEC2C-EDCA-4690-B756-889455B985EC}" type="datetimeFigureOut">
              <a:rPr lang="en-IN" smtClean="0"/>
              <a:t>09-03-2023</a:t>
            </a:fld>
            <a:endParaRPr lang="en-IN"/>
          </a:p>
        </p:txBody>
      </p:sp>
      <p:sp>
        <p:nvSpPr>
          <p:cNvPr id="5" name="Footer Placeholder 5"/>
          <p:cNvSpPr>
            <a:spLocks noGrp="1"/>
          </p:cNvSpPr>
          <p:nvPr>
            <p:ph type="ftr" sz="quarter" idx="11"/>
          </p:nvPr>
        </p:nvSpPr>
        <p:spPr/>
        <p:txBody>
          <a:bodyPr/>
          <a:lstStyle/>
          <a:p>
            <a:endParaRPr lang="en-IN"/>
          </a:p>
        </p:txBody>
      </p:sp>
      <p:sp>
        <p:nvSpPr>
          <p:cNvPr id="6" name="Slide Number Placeholder 6"/>
          <p:cNvSpPr>
            <a:spLocks noGrp="1"/>
          </p:cNvSpPr>
          <p:nvPr>
            <p:ph type="sldNum" sz="quarter" idx="12"/>
          </p:nvPr>
        </p:nvSpPr>
        <p:spPr/>
        <p:txBody>
          <a:bodyPr/>
          <a:lstStyle/>
          <a:p>
            <a:fld id="{63F9B095-9330-4578-BA57-A450A1A694E5}" type="slidenum">
              <a:rPr lang="en-IN" smtClean="0"/>
              <a:t>‹#›</a:t>
            </a:fld>
            <a:endParaRPr lang="en-IN"/>
          </a:p>
        </p:txBody>
      </p:sp>
    </p:spTree>
    <p:extLst>
      <p:ext uri="{BB962C8B-B14F-4D97-AF65-F5344CB8AC3E}">
        <p14:creationId xmlns:p14="http://schemas.microsoft.com/office/powerpoint/2010/main" val="4054441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ADCEC2C-EDCA-4690-B756-889455B985EC}" type="datetimeFigureOut">
              <a:rPr lang="en-IN" smtClean="0"/>
              <a:t>09-03-2023</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3F9B095-9330-4578-BA57-A450A1A694E5}" type="slidenum">
              <a:rPr lang="en-IN" smtClean="0"/>
              <a:t>‹#›</a:t>
            </a:fld>
            <a:endParaRPr lang="en-IN"/>
          </a:p>
        </p:txBody>
      </p:sp>
    </p:spTree>
    <p:extLst>
      <p:ext uri="{BB962C8B-B14F-4D97-AF65-F5344CB8AC3E}">
        <p14:creationId xmlns:p14="http://schemas.microsoft.com/office/powerpoint/2010/main" val="4064623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DCEC2C-EDCA-4690-B756-889455B985EC}" type="datetimeFigureOut">
              <a:rPr lang="en-IN" smtClean="0"/>
              <a:t>09-03-2023</a:t>
            </a:fld>
            <a:endParaRPr lang="en-IN"/>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IN"/>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3F9B095-9330-4578-BA57-A450A1A694E5}" type="slidenum">
              <a:rPr lang="en-IN" smtClean="0"/>
              <a:t>‹#›</a:t>
            </a:fld>
            <a:endParaRPr lang="en-IN"/>
          </a:p>
        </p:txBody>
      </p:sp>
    </p:spTree>
    <p:extLst>
      <p:ext uri="{BB962C8B-B14F-4D97-AF65-F5344CB8AC3E}">
        <p14:creationId xmlns:p14="http://schemas.microsoft.com/office/powerpoint/2010/main" val="2289660170"/>
      </p:ext>
    </p:extLst>
  </p:cSld>
  <p:clrMap bg1="dk1" tx1="lt1" bg2="dk2" tx2="lt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 id="2147483750" r:id="rId12"/>
    <p:sldLayoutId id="2147483751" r:id="rId13"/>
    <p:sldLayoutId id="2147483752" r:id="rId14"/>
    <p:sldLayoutId id="2147483753" r:id="rId15"/>
    <p:sldLayoutId id="2147483754" r:id="rId16"/>
    <p:sldLayoutId id="2147483755"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85641-8C97-79D7-B892-71F475227C9A}"/>
              </a:ext>
            </a:extLst>
          </p:cNvPr>
          <p:cNvSpPr>
            <a:spLocks noGrp="1"/>
          </p:cNvSpPr>
          <p:nvPr>
            <p:ph type="ctrTitle"/>
          </p:nvPr>
        </p:nvSpPr>
        <p:spPr/>
        <p:txBody>
          <a:bodyPr/>
          <a:lstStyle/>
          <a:p>
            <a:endParaRPr lang="en-IN" dirty="0"/>
          </a:p>
        </p:txBody>
      </p:sp>
      <p:sp>
        <p:nvSpPr>
          <p:cNvPr id="3" name="Subtitle 2">
            <a:extLst>
              <a:ext uri="{FF2B5EF4-FFF2-40B4-BE49-F238E27FC236}">
                <a16:creationId xmlns:a16="http://schemas.microsoft.com/office/drawing/2014/main" id="{DD203326-C00B-A854-DC5A-D879106A3F64}"/>
              </a:ext>
            </a:extLst>
          </p:cNvPr>
          <p:cNvSpPr>
            <a:spLocks noGrp="1"/>
          </p:cNvSpPr>
          <p:nvPr>
            <p:ph type="subTitle" idx="1"/>
          </p:nvPr>
        </p:nvSpPr>
        <p:spPr/>
        <p:txBody>
          <a:bodyPr/>
          <a:lstStyle/>
          <a:p>
            <a:endParaRPr lang="en-IN" dirty="0"/>
          </a:p>
        </p:txBody>
      </p:sp>
      <p:pic>
        <p:nvPicPr>
          <p:cNvPr id="1026" name="Picture 2" descr="Case Studies - Packback">
            <a:extLst>
              <a:ext uri="{FF2B5EF4-FFF2-40B4-BE49-F238E27FC236}">
                <a16:creationId xmlns:a16="http://schemas.microsoft.com/office/drawing/2014/main" id="{65101571-BE73-B756-3E7C-C78A171047F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176213"/>
            <a:ext cx="9753600" cy="6505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857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A0248-DE72-C9FB-BC8E-F6D38E05E5A3}"/>
              </a:ext>
            </a:extLst>
          </p:cNvPr>
          <p:cNvSpPr>
            <a:spLocks noGrp="1"/>
          </p:cNvSpPr>
          <p:nvPr>
            <p:ph type="title"/>
          </p:nvPr>
        </p:nvSpPr>
        <p:spPr/>
        <p:txBody>
          <a:bodyPr/>
          <a:lstStyle/>
          <a:p>
            <a:pPr algn="ctr"/>
            <a:r>
              <a:rPr lang="en-US" dirty="0">
                <a:latin typeface="Stencil" panose="040409050D0802020404" pitchFamily="82" charset="0"/>
              </a:rPr>
              <a:t>Advantages</a:t>
            </a:r>
            <a:endParaRPr lang="en-IN" dirty="0">
              <a:latin typeface="Stencil" panose="040409050D0802020404" pitchFamily="82" charset="0"/>
            </a:endParaRPr>
          </a:p>
        </p:txBody>
      </p:sp>
      <p:sp>
        <p:nvSpPr>
          <p:cNvPr id="3" name="Content Placeholder 2">
            <a:extLst>
              <a:ext uri="{FF2B5EF4-FFF2-40B4-BE49-F238E27FC236}">
                <a16:creationId xmlns:a16="http://schemas.microsoft.com/office/drawing/2014/main" id="{D01F14D8-C6F8-22D7-3137-DD79119BCC2B}"/>
              </a:ext>
            </a:extLst>
          </p:cNvPr>
          <p:cNvSpPr>
            <a:spLocks noGrp="1"/>
          </p:cNvSpPr>
          <p:nvPr>
            <p:ph idx="1"/>
          </p:nvPr>
        </p:nvSpPr>
        <p:spPr/>
        <p:txBody>
          <a:bodyPr>
            <a:normAutofit/>
          </a:bodyPr>
          <a:lstStyle/>
          <a:p>
            <a:pPr marL="0" indent="0" algn="just">
              <a:buNone/>
            </a:pPr>
            <a:r>
              <a:rPr lang="en-US" sz="2000" dirty="0">
                <a:latin typeface="Times New Roman" panose="02020603050405020304" pitchFamily="18" charset="0"/>
                <a:cs typeface="Times New Roman" panose="02020603050405020304" pitchFamily="18" charset="0"/>
              </a:rPr>
              <a:t>There are several advantages of the case study method that follow from the various characteristics outlined above .</a:t>
            </a:r>
          </a:p>
          <a:p>
            <a:pPr algn="just">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Being an exhaustive study of a social unit, the case study method enables us to understand fully the </a:t>
            </a:r>
            <a:r>
              <a:rPr lang="en-US" sz="2000" dirty="0" err="1">
                <a:latin typeface="Times New Roman" panose="02020603050405020304" pitchFamily="18" charset="0"/>
                <a:cs typeface="Times New Roman" panose="02020603050405020304" pitchFamily="18" charset="0"/>
              </a:rPr>
              <a:t>behaviour</a:t>
            </a:r>
            <a:r>
              <a:rPr lang="en-US" sz="2000" dirty="0">
                <a:latin typeface="Times New Roman" panose="02020603050405020304" pitchFamily="18" charset="0"/>
                <a:cs typeface="Times New Roman" panose="02020603050405020304" pitchFamily="18" charset="0"/>
              </a:rPr>
              <a:t> pattern of the concerned unit.</a:t>
            </a:r>
          </a:p>
          <a:p>
            <a:pPr algn="just">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Through case study a researcher can obtain a real and enlightened record of personal experiences which would reveal man's inner strivings, tensions and motivations that drive him to action along with the forces that direct him to adopt a certain pattern of </a:t>
            </a:r>
            <a:r>
              <a:rPr lang="en-US" sz="2000" dirty="0" err="1">
                <a:latin typeface="Times New Roman" panose="02020603050405020304" pitchFamily="18" charset="0"/>
                <a:cs typeface="Times New Roman" panose="02020603050405020304" pitchFamily="18" charset="0"/>
              </a:rPr>
              <a:t>behaviour</a:t>
            </a:r>
            <a:r>
              <a:rPr lang="en-US" sz="2000" dirty="0">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en-US" sz="2000" dirty="0">
                <a:latin typeface="Times New Roman" panose="02020603050405020304" pitchFamily="18" charset="0"/>
                <a:cs typeface="Times New Roman" panose="02020603050405020304" pitchFamily="18" charset="0"/>
              </a:rPr>
              <a:t>This method enables the researcher to trace out the natural history of the social unit and its relationship with the social factors and the forces involved in its surrounding environment. </a:t>
            </a:r>
          </a:p>
          <a:p>
            <a:pPr algn="just">
              <a:buFont typeface="Wingdings" panose="05000000000000000000" pitchFamily="2" charset="2"/>
              <a:buChar char="q"/>
            </a:pPr>
            <a:endParaRPr lang="en-IN"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57085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89DFD-883D-ADF3-36E8-F3E4E6FC27C1}"/>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6B7DBA2B-95C5-E250-C07C-89695C6D11AE}"/>
              </a:ext>
            </a:extLst>
          </p:cNvPr>
          <p:cNvSpPr>
            <a:spLocks noGrp="1"/>
          </p:cNvSpPr>
          <p:nvPr>
            <p:ph idx="1"/>
          </p:nvPr>
        </p:nvSpPr>
        <p:spPr/>
        <p:txBody>
          <a:bodyPr>
            <a:normAutofit/>
          </a:bodyPr>
          <a:lstStyle/>
          <a:p>
            <a:pPr algn="just">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Information collected under the case study method helps a lot to the researcher in the task of constructing the appropriate questionnaire or schedule for the said task requires thorough knowledge of the concerning universe.</a:t>
            </a:r>
          </a:p>
          <a:p>
            <a:pPr algn="just">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The researcher can use one or more of the several research methods under the case study method depending upon the prevalent circumstances. In other words, the use of different methods such as depth interviews, questionnaires, documents, study reports of individuals, letters, and the like is possible under case study method.</a:t>
            </a:r>
          </a:p>
          <a:p>
            <a:pPr algn="just">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Case study method has proved beneficial in determining the nature of units to be studied along with the nature of the universe. This is the reason why at times the case study method is alternatively known as "mode of </a:t>
            </a:r>
            <a:r>
              <a:rPr lang="en-US" dirty="0" err="1">
                <a:latin typeface="Times New Roman" panose="02020603050405020304" pitchFamily="18" charset="0"/>
                <a:cs typeface="Times New Roman" panose="02020603050405020304" pitchFamily="18" charset="0"/>
              </a:rPr>
              <a:t>organising</a:t>
            </a:r>
            <a:r>
              <a:rPr lang="en-US" dirty="0">
                <a:latin typeface="Times New Roman" panose="02020603050405020304" pitchFamily="18" charset="0"/>
                <a:cs typeface="Times New Roman" panose="02020603050405020304" pitchFamily="18" charset="0"/>
              </a:rPr>
              <a:t> data".</a:t>
            </a:r>
          </a:p>
          <a:p>
            <a:pPr algn="just">
              <a:buFont typeface="Wingdings" panose="05000000000000000000" pitchFamily="2" charset="2"/>
              <a:buChar char="q"/>
            </a:pPr>
            <a:endParaRPr lang="en-US"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84136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8A96C-48C0-64EB-C29A-23C2EB846F85}"/>
              </a:ext>
            </a:extLst>
          </p:cNvPr>
          <p:cNvSpPr>
            <a:spLocks noGrp="1"/>
          </p:cNvSpPr>
          <p:nvPr>
            <p:ph type="title"/>
          </p:nvPr>
        </p:nvSpPr>
        <p:spPr>
          <a:xfrm>
            <a:off x="646111" y="424727"/>
            <a:ext cx="9404723" cy="1400530"/>
          </a:xfrm>
        </p:spPr>
        <p:txBody>
          <a:bodyPr/>
          <a:lstStyle/>
          <a:p>
            <a:pPr marL="571500" indent="-571500">
              <a:buFont typeface="Wingdings" panose="05000000000000000000" pitchFamily="2" charset="2"/>
              <a:buChar char="q"/>
            </a:pPr>
            <a:endParaRPr lang="en-IN"/>
          </a:p>
        </p:txBody>
      </p:sp>
      <p:sp>
        <p:nvSpPr>
          <p:cNvPr id="3" name="Content Placeholder 2">
            <a:extLst>
              <a:ext uri="{FF2B5EF4-FFF2-40B4-BE49-F238E27FC236}">
                <a16:creationId xmlns:a16="http://schemas.microsoft.com/office/drawing/2014/main" id="{CBD96E10-477A-118E-BB09-85B62B526FFA}"/>
              </a:ext>
            </a:extLst>
          </p:cNvPr>
          <p:cNvSpPr>
            <a:spLocks noGrp="1"/>
          </p:cNvSpPr>
          <p:nvPr>
            <p:ph idx="1"/>
          </p:nvPr>
        </p:nvSpPr>
        <p:spPr>
          <a:xfrm>
            <a:off x="1320109" y="2184227"/>
            <a:ext cx="8626323" cy="3880773"/>
          </a:xfrm>
        </p:spPr>
        <p:txBody>
          <a:bodyPr>
            <a:noAutofit/>
          </a:bodyPr>
          <a:lstStyle/>
          <a:p>
            <a:pPr algn="just">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Case study method enhances the experience of the researcher and this in turn increases his </a:t>
            </a:r>
            <a:r>
              <a:rPr lang="en-US" dirty="0" err="1">
                <a:latin typeface="Times New Roman" panose="02020603050405020304" pitchFamily="18" charset="0"/>
                <a:cs typeface="Times New Roman" panose="02020603050405020304" pitchFamily="18" charset="0"/>
              </a:rPr>
              <a:t>analysing</a:t>
            </a:r>
            <a:r>
              <a:rPr lang="en-US" dirty="0">
                <a:latin typeface="Times New Roman" panose="02020603050405020304" pitchFamily="18" charset="0"/>
                <a:cs typeface="Times New Roman" panose="02020603050405020304" pitchFamily="18" charset="0"/>
              </a:rPr>
              <a:t> ability and skill.</a:t>
            </a:r>
          </a:p>
          <a:p>
            <a:pPr algn="just">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This method makes possible the study of social changes. On account of the minute study of the different facets of a social unit, the researcher can well understand the social change then and now.</a:t>
            </a:r>
          </a:p>
          <a:p>
            <a:pPr algn="just">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Case studies constitute the perfect type of sociological material as they represent a real record of personal experiences which very often escape the attention of most of the skilled researchers using other techniques.</a:t>
            </a:r>
          </a:p>
          <a:p>
            <a:pPr algn="just">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This method is a means to well understand the past of a social unit because of its emphasis of historical analysis. Besides, it is also a technique to suggest measures for improvement in the context of the present environment of the concerned social units.</a:t>
            </a:r>
          </a:p>
          <a:p>
            <a:pPr algn="just">
              <a:buFont typeface="Wingdings" panose="05000000000000000000" pitchFamily="2" charset="2"/>
              <a:buChar char="q"/>
            </a:pP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82622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41915-A226-D5F0-7274-6AB3453A7339}"/>
              </a:ext>
            </a:extLst>
          </p:cNvPr>
          <p:cNvSpPr>
            <a:spLocks noGrp="1"/>
          </p:cNvSpPr>
          <p:nvPr>
            <p:ph type="title"/>
          </p:nvPr>
        </p:nvSpPr>
        <p:spPr/>
        <p:txBody>
          <a:bodyPr/>
          <a:lstStyle/>
          <a:p>
            <a:pPr algn="ctr"/>
            <a:r>
              <a:rPr lang="en-US" dirty="0" err="1">
                <a:latin typeface="Stencil" panose="040409050D0802020404" pitchFamily="82" charset="0"/>
              </a:rPr>
              <a:t>DISAdvantages</a:t>
            </a:r>
            <a:endParaRPr lang="en-IN" dirty="0"/>
          </a:p>
        </p:txBody>
      </p:sp>
      <p:sp>
        <p:nvSpPr>
          <p:cNvPr id="3" name="Content Placeholder 2">
            <a:extLst>
              <a:ext uri="{FF2B5EF4-FFF2-40B4-BE49-F238E27FC236}">
                <a16:creationId xmlns:a16="http://schemas.microsoft.com/office/drawing/2014/main" id="{1809BB41-60C8-E0EA-738A-B4FEC1C15AB3}"/>
              </a:ext>
            </a:extLst>
          </p:cNvPr>
          <p:cNvSpPr>
            <a:spLocks noGrp="1"/>
          </p:cNvSpPr>
          <p:nvPr>
            <p:ph idx="1"/>
          </p:nvPr>
        </p:nvSpPr>
        <p:spPr/>
        <p:txBody>
          <a:bodyPr>
            <a:normAutofit/>
          </a:bodyPr>
          <a:lstStyle/>
          <a:p>
            <a:pPr marL="0" indent="0" algn="just">
              <a:buNone/>
            </a:pPr>
            <a:r>
              <a:rPr lang="en-US" dirty="0">
                <a:latin typeface="Times New Roman" panose="02020603050405020304" pitchFamily="18" charset="0"/>
                <a:cs typeface="Times New Roman" panose="02020603050405020304" pitchFamily="18" charset="0"/>
              </a:rPr>
              <a:t>Important limitations of the case study method may as well be highlighted.</a:t>
            </a:r>
          </a:p>
          <a:p>
            <a:pPr algn="just">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Case situations are seldom comparable and as such the information gathered in case studies is often not comparable. Since the subject under case study tells history in his own </a:t>
            </a:r>
            <a:r>
              <a:rPr lang="en-US">
                <a:latin typeface="Times New Roman" panose="02020603050405020304" pitchFamily="18" charset="0"/>
                <a:cs typeface="Times New Roman" panose="02020603050405020304" pitchFamily="18" charset="0"/>
              </a:rPr>
              <a:t>words, logical </a:t>
            </a:r>
            <a:r>
              <a:rPr lang="en-US" dirty="0">
                <a:latin typeface="Times New Roman" panose="02020603050405020304" pitchFamily="18" charset="0"/>
                <a:cs typeface="Times New Roman" panose="02020603050405020304" pitchFamily="18" charset="0"/>
              </a:rPr>
              <a:t>concepts and units of scientific classification have to be read into it or out of it by the investigator.</a:t>
            </a:r>
          </a:p>
          <a:p>
            <a:pPr algn="just">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Read Bain does not consider the case data as significant scientific data since they do not provide knowledge of the "impersonal, universal, non-ethical, non-practical, repetitive aspects of phenomena. "Real information is often not collected because the subjectivity of the researcher does enter in the collection of information in a case study. </a:t>
            </a:r>
          </a:p>
          <a:p>
            <a:pPr algn="just">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 The danger of false </a:t>
            </a:r>
            <a:r>
              <a:rPr lang="en-US" dirty="0" err="1">
                <a:latin typeface="Times New Roman" panose="02020603050405020304" pitchFamily="18" charset="0"/>
                <a:cs typeface="Times New Roman" panose="02020603050405020304" pitchFamily="18" charset="0"/>
              </a:rPr>
              <a:t>generalisation</a:t>
            </a:r>
            <a:r>
              <a:rPr lang="en-US" dirty="0">
                <a:latin typeface="Times New Roman" panose="02020603050405020304" pitchFamily="18" charset="0"/>
                <a:cs typeface="Times New Roman" panose="02020603050405020304" pitchFamily="18" charset="0"/>
              </a:rPr>
              <a:t> is always there in view of the fact that no set rules are followed in collection of the information and only few units are studied.</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216600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3F12F-3C2B-450E-8EE9-0197F871913A}"/>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3ABC23E7-8323-66B3-A5BD-1A3701234978}"/>
              </a:ext>
            </a:extLst>
          </p:cNvPr>
          <p:cNvSpPr>
            <a:spLocks noGrp="1"/>
          </p:cNvSpPr>
          <p:nvPr>
            <p:ph idx="1"/>
          </p:nvPr>
        </p:nvSpPr>
        <p:spPr/>
        <p:txBody>
          <a:bodyPr/>
          <a:lstStyle/>
          <a:p>
            <a:pPr algn="just">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 It consumes more time and requires lot of expenditure. More time is needed under case study method since one studies the natural history cycles of social units and that too minutely.</a:t>
            </a:r>
          </a:p>
          <a:p>
            <a:pPr algn="just">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The case data are often vitiated because the subject, according to Read Bain, may write what he thinks the investigator wants; and the greater the rapport, the more subjective the whole process is.</a:t>
            </a:r>
          </a:p>
          <a:p>
            <a:pPr algn="just">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Case study method is based on several assumptions which may not be very realistic a times, and as such the usefulness of case data is always subject to doubt.</a:t>
            </a:r>
          </a:p>
          <a:p>
            <a:pPr algn="just">
              <a:buFont typeface="Wingdings" panose="05000000000000000000" pitchFamily="2" charset="2"/>
              <a:buChar char="q"/>
            </a:pPr>
            <a:r>
              <a:rPr lang="en-US" dirty="0">
                <a:latin typeface="Times New Roman" panose="02020603050405020304" pitchFamily="18" charset="0"/>
                <a:cs typeface="Times New Roman" panose="02020603050405020304" pitchFamily="18" charset="0"/>
              </a:rPr>
              <a:t>Case study method can be used only in a limited sphere, it is not possible to use it in case of a big society. Sampling is also not possible under a case study method.</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37965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606D84-DF1F-B3E3-0005-C4569A3F6492}"/>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795A1135-E70A-BC98-D86E-AB7CD8D58D4B}"/>
              </a:ext>
            </a:extLst>
          </p:cNvPr>
          <p:cNvSpPr>
            <a:spLocks noGrp="1"/>
          </p:cNvSpPr>
          <p:nvPr>
            <p:ph idx="1"/>
          </p:nvPr>
        </p:nvSpPr>
        <p:spPr/>
        <p:txBody>
          <a:bodyPr>
            <a:normAutofit/>
          </a:bodyPr>
          <a:lstStyle/>
          <a:p>
            <a:pPr marL="0" indent="0" algn="ctr">
              <a:buNone/>
            </a:pPr>
            <a:r>
              <a:rPr lang="en-US" sz="5400" dirty="0">
                <a:latin typeface="Algerian" panose="04020705040A02060702" pitchFamily="82" charset="0"/>
              </a:rPr>
              <a:t>THANK YOU</a:t>
            </a:r>
            <a:endParaRPr lang="en-IN" sz="5400" dirty="0">
              <a:latin typeface="Algerian" panose="04020705040A02060702" pitchFamily="82" charset="0"/>
            </a:endParaRPr>
          </a:p>
        </p:txBody>
      </p:sp>
    </p:spTree>
    <p:extLst>
      <p:ext uri="{BB962C8B-B14F-4D97-AF65-F5344CB8AC3E}">
        <p14:creationId xmlns:p14="http://schemas.microsoft.com/office/powerpoint/2010/main" val="249037290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docProps/app.xml><?xml version="1.0" encoding="utf-8"?>
<Properties xmlns="http://schemas.openxmlformats.org/officeDocument/2006/extended-properties" xmlns:vt="http://schemas.openxmlformats.org/officeDocument/2006/docPropsVTypes">
  <Template>Ion</Template>
  <TotalTime>62</TotalTime>
  <Words>696</Words>
  <Application>Microsoft Office PowerPoint</Application>
  <PresentationFormat>Widescreen</PresentationFormat>
  <Paragraphs>22</Paragraphs>
  <Slides>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Algerian</vt:lpstr>
      <vt:lpstr>Arial</vt:lpstr>
      <vt:lpstr>Century Gothic</vt:lpstr>
      <vt:lpstr>Stencil</vt:lpstr>
      <vt:lpstr>Times New Roman</vt:lpstr>
      <vt:lpstr>Wingdings</vt:lpstr>
      <vt:lpstr>Wingdings 3</vt:lpstr>
      <vt:lpstr>Ion</vt:lpstr>
      <vt:lpstr>PowerPoint Presentation</vt:lpstr>
      <vt:lpstr>Advantages</vt:lpstr>
      <vt:lpstr>PowerPoint Presentation</vt:lpstr>
      <vt:lpstr>PowerPoint Presentation</vt:lpstr>
      <vt:lpstr>DISAdvantages</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Shailee Upadhayay</dc:creator>
  <cp:lastModifiedBy>Shailee Upadhayay</cp:lastModifiedBy>
  <cp:revision>1</cp:revision>
  <dcterms:created xsi:type="dcterms:W3CDTF">2023-03-02T09:06:55Z</dcterms:created>
  <dcterms:modified xsi:type="dcterms:W3CDTF">2023-03-09T09:41:15Z</dcterms:modified>
</cp:coreProperties>
</file>